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4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039" autoAdjust="0"/>
  </p:normalViewPr>
  <p:slideViewPr>
    <p:cSldViewPr>
      <p:cViewPr varScale="1">
        <p:scale>
          <a:sx n="66" d="100"/>
          <a:sy n="66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6F35-C517-4637-A1FC-28FD0D08B75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ED3-3FA0-4468-8017-76D450D45D9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  <p:pic>
        <p:nvPicPr>
          <p:cNvPr id="8" name="Рисунок 7" descr="1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6F35-C517-4637-A1FC-28FD0D08B75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ED3-3FA0-4468-8017-76D450D45D9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6F35-C517-4637-A1FC-28FD0D08B75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ED3-3FA0-4468-8017-76D450D45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6F35-C517-4637-A1FC-28FD0D08B75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ED3-3FA0-4468-8017-76D450D45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6F35-C517-4637-A1FC-28FD0D08B75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ED3-3FA0-4468-8017-76D450D45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6F35-C517-4637-A1FC-28FD0D08B75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ED3-3FA0-4468-8017-76D450D45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6F35-C517-4637-A1FC-28FD0D08B75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ED3-3FA0-4468-8017-76D450D45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6F35-C517-4637-A1FC-28FD0D08B75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ED3-3FA0-4468-8017-76D450D45D9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6F35-C517-4637-A1FC-28FD0D08B75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ED3-3FA0-4468-8017-76D450D45D9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  <p:pic>
        <p:nvPicPr>
          <p:cNvPr id="8" name="Рисунок 7" descr="1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6F35-C517-4637-A1FC-28FD0D08B75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ED3-3FA0-4468-8017-76D450D45D9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  <p:pic>
        <p:nvPicPr>
          <p:cNvPr id="8" name="Рисунок 7" descr="1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9" name="Рисунок 8" descr="1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6F35-C517-4637-A1FC-28FD0D08B75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ED3-3FA0-4468-8017-76D450D45D9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  <p:pic>
        <p:nvPicPr>
          <p:cNvPr id="8" name="Рисунок 7" descr="1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9" name="Рисунок 8" descr="9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6F35-C517-4637-A1FC-28FD0D08B75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ED3-3FA0-4468-8017-76D450D45D9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6F35-C517-4637-A1FC-28FD0D08B75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ED3-3FA0-4468-8017-76D450D45D9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6F35-C517-4637-A1FC-28FD0D08B75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ED3-3FA0-4468-8017-76D450D45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6F35-C517-4637-A1FC-28FD0D08B75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ED3-3FA0-4468-8017-76D450D45D9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96F35-C517-4637-A1FC-28FD0D08B75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D5ED3-3FA0-4468-8017-76D450D45D9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3.jp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  <p:pic>
        <p:nvPicPr>
          <p:cNvPr id="8" name="Рисунок 7" descr="7.jpg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65" r:id="rId3"/>
    <p:sldLayoutId id="2147483667" r:id="rId4"/>
    <p:sldLayoutId id="2147483666" r:id="rId5"/>
    <p:sldLayoutId id="2147483660" r:id="rId6"/>
    <p:sldLayoutId id="2147483661" r:id="rId7"/>
    <p:sldLayoutId id="2147483662" r:id="rId8"/>
    <p:sldLayoutId id="2147483664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71802" y="1000108"/>
            <a:ext cx="5843574" cy="2357454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Тиждень історії та правознавства</a:t>
            </a:r>
          </a:p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04.12.2017 р. по 08.12.2017 р. 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2851"/>
          <a:ext cx="8786874" cy="6715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5214974"/>
                <a:gridCol w="1714512"/>
                <a:gridCol w="1214446"/>
              </a:tblGrid>
              <a:tr h="524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cap="all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З/</a:t>
                      </a:r>
                      <a:r>
                        <a:rPr lang="ru-RU" sz="1400" b="1" kern="1200" cap="all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cap="all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</a:t>
                      </a:r>
                      <a:r>
                        <a:rPr lang="ru-RU" sz="1400" b="1" kern="1200" cap="all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заходу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cap="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Дата проведення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cap="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5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Виставка дитячих плакат</a:t>
                      </a:r>
                      <a:r>
                        <a:rPr lang="uk-UA" sz="1400" kern="1200" cap="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ів: «я маю права та обов</a:t>
                      </a: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`</a:t>
                      </a:r>
                      <a:r>
                        <a:rPr lang="uk-UA" sz="1400" kern="1200" cap="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язки»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  <a:r>
                        <a:rPr lang="uk-UA" sz="1400" kern="1200" cap="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.12.-08.12.17.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6-11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5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Міська гра-квест: «Правовий лабіринт»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04.12.17,07.12.17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7-8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5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cap="all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Урок-гра</a:t>
                      </a:r>
                      <a:r>
                        <a:rPr lang="ru-RU" sz="1400" kern="1200" cap="all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400" kern="1200" cap="all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Що?Де?Коли</a:t>
                      </a:r>
                      <a:r>
                        <a:rPr lang="ru-RU" sz="1400" kern="1200" cap="all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?»                   «</a:t>
                      </a:r>
                      <a:r>
                        <a:rPr lang="ru-RU" sz="1400" kern="1200" cap="all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Стародавня</a:t>
                      </a:r>
                      <a:r>
                        <a:rPr lang="ru-RU" sz="1400" kern="1200" cap="all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kern="1200" cap="all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Індія</a:t>
                      </a:r>
                      <a:r>
                        <a:rPr lang="ru-RU" sz="1400" kern="1200" cap="all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kern="1200" cap="all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400" kern="1200" cap="all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Китай»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04.12.17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6-</a:t>
                      </a: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Franklin Gothic Medium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,6-</a:t>
                      </a: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Franklin Gothic Medium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5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«Життя на фронті і в тилу». Представлення творчих проектів».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05.12.17.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cap="all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10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Практичне заняття: «Повсякденне життя мешканців українських земель наприкінці Х</a:t>
                      </a:r>
                      <a:r>
                        <a:rPr lang="en-US" sz="1400" kern="1200" cap="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ІІІ –</a:t>
                      </a:r>
                      <a:r>
                        <a:rPr lang="uk-UA" sz="1400" kern="1200" cap="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початку </a:t>
                      </a: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ХІХ ст.»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05.12.17, 08.12.17.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9-</a:t>
                      </a: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Franklin Gothic Medium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,9-</a:t>
                      </a: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Franklin Gothic Medium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5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Урок-змагання: «Я громадянин України»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06.12.17, 07.12.17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9-</a:t>
                      </a: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Franklin Gothic Medium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, 9-</a:t>
                      </a: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Franklin Gothic Medium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7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Презентації: «Нові явища у соціальній сфері повсякденого життя українців 1953-1964 рр.»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06.12.17.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Правовий Брейн-ринг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07.12.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7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Інформаційні хвилинки: «Я громадянин України», «Права людини»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04.12.-08.12.17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6-11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7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cap="all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Всеукраїнський</a:t>
                      </a:r>
                      <a:r>
                        <a:rPr lang="ru-RU" sz="1400" kern="1200" cap="all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урок: «Права </a:t>
                      </a:r>
                      <a:r>
                        <a:rPr lang="ru-RU" sz="1400" kern="1200" cap="all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людини.Декларація</a:t>
                      </a:r>
                      <a:r>
                        <a:rPr lang="ru-RU" sz="1400" kern="1200" cap="all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прав </a:t>
                      </a:r>
                      <a:r>
                        <a:rPr lang="ru-RU" sz="1400" kern="1200" cap="all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людини</a:t>
                      </a:r>
                      <a:r>
                        <a:rPr lang="ru-RU" sz="1400" kern="1200" cap="all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10 </a:t>
                      </a:r>
                      <a:r>
                        <a:rPr lang="ru-RU" sz="1400" kern="1200" cap="all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грудня</a:t>
                      </a:r>
                      <a:r>
                        <a:rPr lang="ru-RU" sz="1400" kern="1200" cap="all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1948 р.»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cap="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08.12.17.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cap="all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9-Б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Документи\НАВЧАЛЬНИЙ 2017-2018\ГРУДЕНЬ\Тиждень права 04.-08.12.17\Фото-тиждень правознавства 04.-08.12.17\9-Б, 7, 8-А, Я - громадянин України, брейн-ринг 06.12.17\DSC050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357562"/>
            <a:ext cx="4320000" cy="3240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7" name="Picture 3" descr="C:\Документи\НАВЧАЛЬНИЙ 2017-2018\ГРУДЕНЬ\Тиждень права 04.-08.12.17\Фото-тиждень правознавства 04.-08.12.17\9-Б, 7, 8-А, Я - громадянин України, брейн-ринг 06.12.17\DSC05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320675" cy="3240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8" name="Picture 4" descr="C:\Документи\НАВЧАЛЬНИЙ 2017-2018\ГРУДЕНЬ\Тиждень права 04.-08.12.17\Фото-тиждень правознавства 04.-08.12.17\9-Б, 7, 8-А, Я - громадянин України, брейн-ринг 06.12.17\DSC050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43116"/>
            <a:ext cx="4320675" cy="3240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175</Words>
  <Application>Microsoft Office PowerPoint</Application>
  <PresentationFormat>Экран (4:3)</PresentationFormat>
  <Paragraphs>46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Школа 115</cp:lastModifiedBy>
  <cp:revision>31</cp:revision>
  <dcterms:created xsi:type="dcterms:W3CDTF">2015-03-18T19:26:38Z</dcterms:created>
  <dcterms:modified xsi:type="dcterms:W3CDTF">2018-01-15T11:04:57Z</dcterms:modified>
</cp:coreProperties>
</file>