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37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629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575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421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876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324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389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765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947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27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737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041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5271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068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56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41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910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C356A1-89A0-4E29-9C9C-B3A21271581C}" type="datetimeFigureOut">
              <a:rPr lang="ru-UA" smtClean="0"/>
              <a:t>17.05.2019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378D0CB-3993-427E-A52D-15C724E8E9B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950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129C60-4633-4BDD-9CB8-C097527C1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2" y="4157342"/>
            <a:ext cx="3110719" cy="23330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14401B-4762-4D78-BD49-BA1A53B26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09" y="3794953"/>
            <a:ext cx="1928812" cy="26585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FF872F-7C6B-4CA0-AF45-0B1499B408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44" y="4120447"/>
            <a:ext cx="3129118" cy="2333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7D3921-4B3F-48FD-BC85-FA458F7783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44" y="232704"/>
            <a:ext cx="3110719" cy="23330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2AE9062-5E12-437E-9585-AFD560697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6" y="133961"/>
            <a:ext cx="3110718" cy="233303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FE1A72-FA86-4B09-95E1-0E05B9ABDE2E}"/>
              </a:ext>
            </a:extLst>
          </p:cNvPr>
          <p:cNvSpPr txBox="1"/>
          <p:nvPr/>
        </p:nvSpPr>
        <p:spPr>
          <a:xfrm>
            <a:off x="4184246" y="3143392"/>
            <a:ext cx="3823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12.04.2019 р.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до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Всесвітнього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Космонавтики</a:t>
            </a:r>
            <a:endParaRPr lang="ru-UA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6DB2A1-80BA-4DC4-BC82-2712F7152E4E}"/>
              </a:ext>
            </a:extLst>
          </p:cNvPr>
          <p:cNvSpPr txBox="1"/>
          <p:nvPr/>
        </p:nvSpPr>
        <p:spPr>
          <a:xfrm>
            <a:off x="327377" y="2825754"/>
            <a:ext cx="321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Єдиний</a:t>
            </a:r>
            <a:r>
              <a:rPr lang="ru-RU" dirty="0"/>
              <a:t> урок «Стежками космосу»</a:t>
            </a:r>
            <a:endParaRPr lang="ru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C1A32-EEBA-4B1D-AD3E-3A181BEEF137}"/>
              </a:ext>
            </a:extLst>
          </p:cNvPr>
          <p:cNvSpPr txBox="1"/>
          <p:nvPr/>
        </p:nvSpPr>
        <p:spPr>
          <a:xfrm>
            <a:off x="4650101" y="6488668"/>
            <a:ext cx="3110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Квест «</a:t>
            </a:r>
            <a:r>
              <a:rPr lang="ru-RU" dirty="0" err="1"/>
              <a:t>Мирний</a:t>
            </a:r>
            <a:r>
              <a:rPr lang="ru-RU" dirty="0"/>
              <a:t> космос»</a:t>
            </a:r>
            <a:endParaRPr lang="ru-U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0D9787-E2AC-4862-A008-FD97CE2275A9}"/>
              </a:ext>
            </a:extLst>
          </p:cNvPr>
          <p:cNvSpPr txBox="1"/>
          <p:nvPr/>
        </p:nvSpPr>
        <p:spPr>
          <a:xfrm>
            <a:off x="8644945" y="2899894"/>
            <a:ext cx="311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Конкурс </a:t>
            </a:r>
            <a:r>
              <a:rPr lang="ru-RU" dirty="0" err="1"/>
              <a:t>малюнків</a:t>
            </a:r>
            <a:r>
              <a:rPr lang="ru-RU" dirty="0"/>
              <a:t> «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горизонти</a:t>
            </a:r>
            <a:r>
              <a:rPr lang="ru-RU" dirty="0"/>
              <a:t>»</a:t>
            </a:r>
            <a:endParaRPr lang="ru-UA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91DDF2-34DA-4217-A2A1-9427156096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102" y="138629"/>
            <a:ext cx="3236152" cy="24271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67D36A4-7A8C-4A8E-940D-205E617404AE}"/>
              </a:ext>
            </a:extLst>
          </p:cNvPr>
          <p:cNvSpPr txBox="1"/>
          <p:nvPr/>
        </p:nvSpPr>
        <p:spPr>
          <a:xfrm>
            <a:off x="4650103" y="2500486"/>
            <a:ext cx="323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Екскурсія</a:t>
            </a:r>
            <a:r>
              <a:rPr lang="ru-RU" dirty="0"/>
              <a:t> до </a:t>
            </a:r>
            <a:r>
              <a:rPr lang="ru-RU" dirty="0" err="1"/>
              <a:t>аерокосмічного</a:t>
            </a:r>
            <a:r>
              <a:rPr lang="ru-RU" dirty="0"/>
              <a:t> центру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7119991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31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Century Gothic</vt:lpstr>
      <vt:lpstr>Times New Roman</vt:lpstr>
      <vt:lpstr>Wingdings 3</vt:lpstr>
      <vt:lpstr>Сектор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2019-04-23T10:38:13Z</dcterms:created>
  <dcterms:modified xsi:type="dcterms:W3CDTF">2019-05-17T09:32:58Z</dcterms:modified>
</cp:coreProperties>
</file>