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485" autoAdjust="0"/>
    <p:restoredTop sz="94660"/>
  </p:normalViewPr>
  <p:slideViewPr>
    <p:cSldViewPr snapToGrid="0">
      <p:cViewPr>
        <p:scale>
          <a:sx n="75" d="100"/>
          <a:sy n="75" d="100"/>
        </p:scale>
        <p:origin x="-397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BE0C06-7525-4CC5-A7D3-7877FCA62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="" xmlns:a16="http://schemas.microsoft.com/office/drawing/2014/main" id="{3176E991-967D-4690-8E7F-CA64E3E6D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ADFD2051-FE4F-432A-9E91-CC616E4C3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E377-C154-4D23-8EA8-89353509B64B}" type="datetimeFigureOut">
              <a:rPr lang="uk-UA" smtClean="0"/>
              <a:pPr/>
              <a:t>16.10.2020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072E89A3-CEB9-4D14-AF90-84E7E6AC9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FA9DEE46-A561-43AB-AAE3-241E6746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F11E-02C8-43EB-BCD8-B7FC51611A0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1459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7C1FA6-0DA1-4973-B82B-12ABD8E74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="" xmlns:a16="http://schemas.microsoft.com/office/drawing/2014/main" id="{24452C06-4D96-4FC5-B696-4966D5B00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C795177C-53F3-48E5-83E8-BB045A75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E377-C154-4D23-8EA8-89353509B64B}" type="datetimeFigureOut">
              <a:rPr lang="uk-UA" smtClean="0"/>
              <a:pPr/>
              <a:t>16.10.2020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A2E3252A-9DA4-4CAD-903B-827C690BC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D0E363FA-A5B1-47BE-8CAC-F72B1401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F11E-02C8-43EB-BCD8-B7FC51611A0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17546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="" xmlns:a16="http://schemas.microsoft.com/office/drawing/2014/main" id="{5F2AA806-B187-4F87-A86A-75726D440B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="" xmlns:a16="http://schemas.microsoft.com/office/drawing/2014/main" id="{1810549A-5541-4A22-A57A-44F6A31D4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245BDE71-5D5C-44DA-96CE-E66A00573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E377-C154-4D23-8EA8-89353509B64B}" type="datetimeFigureOut">
              <a:rPr lang="uk-UA" smtClean="0"/>
              <a:pPr/>
              <a:t>16.10.2020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6D557CFF-1EFC-4336-9DBE-E648E51C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4EA37378-B757-4B05-937A-AE0BDA54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F11E-02C8-43EB-BCD8-B7FC51611A0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2785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6EBB29-3DAA-429C-86C0-936830425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47138CAD-AD8F-4C9E-AD49-2256BBE37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82DB490D-0560-441C-80F2-37A20057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E377-C154-4D23-8EA8-89353509B64B}" type="datetimeFigureOut">
              <a:rPr lang="uk-UA" smtClean="0"/>
              <a:pPr/>
              <a:t>16.10.2020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961CC8BC-0897-4E5D-B784-45D9DBD1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A95855DD-3AC6-41B0-88D1-6917224D9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F11E-02C8-43EB-BCD8-B7FC51611A0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6401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BF49D9-184B-4728-9C81-50D6AA69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DCD163AC-D9A6-4652-A690-7CB188619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B5E800F6-311A-489C-9423-92E62C7F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E377-C154-4D23-8EA8-89353509B64B}" type="datetimeFigureOut">
              <a:rPr lang="uk-UA" smtClean="0"/>
              <a:pPr/>
              <a:t>16.10.2020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7BE8F423-CC9A-478E-9507-24EE750D7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1F7A54D5-8D24-4419-9001-AFEBE59A6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F11E-02C8-43EB-BCD8-B7FC51611A0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8409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A5E392-4A85-416A-8C42-0BAB344E3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E052716B-DE6C-432C-B30A-9E2193423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="" xmlns:a16="http://schemas.microsoft.com/office/drawing/2014/main" id="{C7254402-7BCD-4B99-9A67-9F068F9A7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2B2732AD-961C-489A-ADB8-80637AE48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E377-C154-4D23-8EA8-89353509B64B}" type="datetimeFigureOut">
              <a:rPr lang="uk-UA" smtClean="0"/>
              <a:pPr/>
              <a:t>16.10.2020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9C4787B9-E5E4-419C-90B2-95086A4D4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16D46074-0D8C-458D-A06F-EC8C3553E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F11E-02C8-43EB-BCD8-B7FC51611A0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69565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1E70FA-F65C-45DA-88AB-7076FA30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F389EF38-9906-4A9E-9021-D8A989661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="" xmlns:a16="http://schemas.microsoft.com/office/drawing/2014/main" id="{F59E0EAE-AAC3-4067-ACC1-F07CEC118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="" xmlns:a16="http://schemas.microsoft.com/office/drawing/2014/main" id="{A7AE743B-E7AA-462C-AEE6-989A5178F2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="" xmlns:a16="http://schemas.microsoft.com/office/drawing/2014/main" id="{48F9C35C-1743-4FE5-9C41-C54B11A9E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="" xmlns:a16="http://schemas.microsoft.com/office/drawing/2014/main" id="{1D392C0F-1669-4193-8985-FE6C7B332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E377-C154-4D23-8EA8-89353509B64B}" type="datetimeFigureOut">
              <a:rPr lang="uk-UA" smtClean="0"/>
              <a:pPr/>
              <a:t>16.10.2020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="" xmlns:a16="http://schemas.microsoft.com/office/drawing/2014/main" id="{4B4F9224-7E35-431B-9F1C-9CEC8C7D1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="" xmlns:a16="http://schemas.microsoft.com/office/drawing/2014/main" id="{41B42786-75AC-4CD9-BA28-BE096C4C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F11E-02C8-43EB-BCD8-B7FC51611A0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31618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95A297-5705-4857-A8B5-259BFC9CA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="" xmlns:a16="http://schemas.microsoft.com/office/drawing/2014/main" id="{1F1C158F-F9EC-4135-84A9-834E5289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E377-C154-4D23-8EA8-89353509B64B}" type="datetimeFigureOut">
              <a:rPr lang="uk-UA" smtClean="0"/>
              <a:pPr/>
              <a:t>16.10.2020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="" xmlns:a16="http://schemas.microsoft.com/office/drawing/2014/main" id="{AF9AAEAD-AE27-4A0C-A805-AE8B68647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="" xmlns:a16="http://schemas.microsoft.com/office/drawing/2014/main" id="{B166444C-F145-4831-A1F8-605B0AA50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F11E-02C8-43EB-BCD8-B7FC51611A0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73061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="" xmlns:a16="http://schemas.microsoft.com/office/drawing/2014/main" id="{92EEBFF0-3864-4B6C-9677-8BB957D9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E377-C154-4D23-8EA8-89353509B64B}" type="datetimeFigureOut">
              <a:rPr lang="uk-UA" smtClean="0"/>
              <a:pPr/>
              <a:t>16.10.2020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="" xmlns:a16="http://schemas.microsoft.com/office/drawing/2014/main" id="{17C57696-9AEE-43F8-A948-CEB9C35EF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="" xmlns:a16="http://schemas.microsoft.com/office/drawing/2014/main" id="{8848D89B-1720-497A-AD83-BD9D6B750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F11E-02C8-43EB-BCD8-B7FC51611A0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76759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68C552-07F5-4234-B41F-E5DCEB7F5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96513909-6A30-48EB-875A-831B3BB2C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="" xmlns:a16="http://schemas.microsoft.com/office/drawing/2014/main" id="{9B183E2A-B3A2-4A06-9CD2-276FEA4FA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61D71B07-E138-4ED6-B5EF-21F05AC1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E377-C154-4D23-8EA8-89353509B64B}" type="datetimeFigureOut">
              <a:rPr lang="uk-UA" smtClean="0"/>
              <a:pPr/>
              <a:t>16.10.2020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C4157636-64B7-4512-8288-55D900B63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D139FB75-E025-4A0A-B34A-463507EE4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F11E-02C8-43EB-BCD8-B7FC51611A0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66262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B0FB2D-22E9-466C-9A18-72A5C763B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="" xmlns:a16="http://schemas.microsoft.com/office/drawing/2014/main" id="{9A16D9B0-85E5-47B1-9A97-7E529C82D2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="" xmlns:a16="http://schemas.microsoft.com/office/drawing/2014/main" id="{E907D810-04A5-4AA6-8039-480E6D791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12AF177D-E154-474C-B578-27C9F51F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E377-C154-4D23-8EA8-89353509B64B}" type="datetimeFigureOut">
              <a:rPr lang="uk-UA" smtClean="0"/>
              <a:pPr/>
              <a:t>16.10.2020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EF5B8932-2692-497D-8A56-DF62DC2C8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A7CB605F-9F1F-4DDF-B76B-8A5C6B49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F11E-02C8-43EB-BCD8-B7FC51611A0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6538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="" xmlns:a16="http://schemas.microsoft.com/office/drawing/2014/main" id="{C2C95802-3E49-456D-B3E0-77CAAC33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D864411D-424E-4698-8344-65A8C65D6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98E932DE-B36E-4A54-B675-6DBFF3B97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DE377-C154-4D23-8EA8-89353509B64B}" type="datetimeFigureOut">
              <a:rPr lang="uk-UA" smtClean="0"/>
              <a:pPr/>
              <a:t>16.10.2020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D06799C4-7B4A-4574-93E8-2B1082E67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C7815E92-ACFD-4A46-9B0C-3FE886574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4F11E-02C8-43EB-BCD8-B7FC51611A0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59869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риба, човен, вода, чоловік&#10;&#10;Автоматично згенерований опис">
            <a:extLst>
              <a:ext uri="{FF2B5EF4-FFF2-40B4-BE49-F238E27FC236}">
                <a16:creationId xmlns="" xmlns:a16="http://schemas.microsoft.com/office/drawing/2014/main" id="{B7112A3F-714A-4D44-9111-AA56B6F56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604"/>
            <a:ext cx="12192000" cy="7269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Зображення, що містить іграшка, лялька&#10;&#10;Автоматично згенерований опис">
            <a:extLst>
              <a:ext uri="{FF2B5EF4-FFF2-40B4-BE49-F238E27FC236}">
                <a16:creationId xmlns="" xmlns:a16="http://schemas.microsoft.com/office/drawing/2014/main" id="{5A27E776-69E1-452E-B3C0-4ED2F1EFF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178" y="4227154"/>
            <a:ext cx="1974298" cy="27113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1B072E5-2096-4E64-B373-CE0BBAB4AD3B}"/>
              </a:ext>
            </a:extLst>
          </p:cNvPr>
          <p:cNvSpPr txBox="1"/>
          <p:nvPr/>
        </p:nvSpPr>
        <p:spPr>
          <a:xfrm>
            <a:off x="678565" y="0"/>
            <a:ext cx="10826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i="1" dirty="0">
                <a:solidFill>
                  <a:srgbClr val="FFFF00"/>
                </a:solidFill>
              </a:rPr>
              <a:t>День козацтва та День захисника України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A200C9C-0CED-45C9-B552-3BBF92A9CB51}"/>
              </a:ext>
            </a:extLst>
          </p:cNvPr>
          <p:cNvSpPr txBox="1"/>
          <p:nvPr/>
        </p:nvSpPr>
        <p:spPr>
          <a:xfrm>
            <a:off x="637042" y="629505"/>
            <a:ext cx="11181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</a:rPr>
              <a:t>13 жовтня у КЗО «Спеціалізована школа №115» Дніпровської міської ради </a:t>
            </a:r>
            <a:endParaRPr lang="uk-UA" sz="20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відбулися </a:t>
            </a:r>
            <a:r>
              <a:rPr lang="uk-UA" sz="2000" b="1" dirty="0">
                <a:solidFill>
                  <a:srgbClr val="FF0000"/>
                </a:solidFill>
              </a:rPr>
              <a:t>заходи (виховні години, квести, спортивні змагання) </a:t>
            </a:r>
            <a:r>
              <a:rPr lang="uk-UA" sz="2000" b="1" dirty="0" smtClean="0">
                <a:solidFill>
                  <a:srgbClr val="FF0000"/>
                </a:solidFill>
              </a:rPr>
              <a:t> до </a:t>
            </a:r>
            <a:r>
              <a:rPr lang="uk-UA" sz="2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Дня </a:t>
            </a:r>
            <a:r>
              <a:rPr lang="uk-UA" sz="2000" b="1" dirty="0">
                <a:solidFill>
                  <a:srgbClr val="FF0000"/>
                </a:solidFill>
              </a:rPr>
              <a:t>українського </a:t>
            </a:r>
            <a:r>
              <a:rPr lang="uk-UA" sz="2000" b="1" dirty="0" smtClean="0">
                <a:solidFill>
                  <a:srgbClr val="FF0000"/>
                </a:solidFill>
              </a:rPr>
              <a:t>козацтва</a:t>
            </a:r>
            <a:r>
              <a:rPr lang="uk-UA" sz="2000" b="1" dirty="0" smtClean="0">
                <a:solidFill>
                  <a:srgbClr val="FF0000"/>
                </a:solidFill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</a:rPr>
              <a:t>та </a:t>
            </a:r>
            <a:r>
              <a:rPr lang="uk-UA" sz="2000" b="1" dirty="0">
                <a:solidFill>
                  <a:srgbClr val="FF0000"/>
                </a:solidFill>
              </a:rPr>
              <a:t>Дня захисника України</a:t>
            </a:r>
          </a:p>
        </p:txBody>
      </p:sp>
      <p:pic>
        <p:nvPicPr>
          <p:cNvPr id="11" name="Рисунок 10" descr="Зображення, що містить у приміщенні, вікно, дитина, будівля&#10;&#10;Автоматично згенерований опис">
            <a:extLst>
              <a:ext uri="{FF2B5EF4-FFF2-40B4-BE49-F238E27FC236}">
                <a16:creationId xmlns="" xmlns:a16="http://schemas.microsoft.com/office/drawing/2014/main" id="{D780A95C-74F6-4AC8-ABFD-5A7A0DC49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3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1" y="4456289"/>
            <a:ext cx="3202281" cy="2401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Зображення, що містить спорт, у приміщенні, стіл, гра&#10;&#10;Автоматично згенерований опис">
            <a:extLst>
              <a:ext uri="{FF2B5EF4-FFF2-40B4-BE49-F238E27FC236}">
                <a16:creationId xmlns="" xmlns:a16="http://schemas.microsoft.com/office/drawing/2014/main" id="{62DD8830-A8A6-400B-877D-7C2077BCEF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1" y="1783080"/>
            <a:ext cx="3316786" cy="2423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Зображення, що містить підлога, дитина, у приміщенні, особа&#10;&#10;Автоматично згенерований опис">
            <a:extLst>
              <a:ext uri="{FF2B5EF4-FFF2-40B4-BE49-F238E27FC236}">
                <a16:creationId xmlns="" xmlns:a16="http://schemas.microsoft.com/office/drawing/2014/main" id="{F25F91FB-CA1E-4A80-9AC5-6870603EC9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16" y="1857285"/>
            <a:ext cx="3437434" cy="2508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 t="29434"/>
          <a:stretch>
            <a:fillRect/>
          </a:stretch>
        </p:blipFill>
        <p:spPr bwMode="auto">
          <a:xfrm>
            <a:off x="4434840" y="1783080"/>
            <a:ext cx="3703320" cy="2453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/>
          <a:srcRect l="6848" r="4439" b="12428"/>
          <a:stretch>
            <a:fillRect/>
          </a:stretch>
        </p:blipFill>
        <p:spPr bwMode="auto">
          <a:xfrm>
            <a:off x="3992067" y="4360352"/>
            <a:ext cx="3373600" cy="2497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 b="16299"/>
          <a:stretch>
            <a:fillRect/>
          </a:stretch>
        </p:blipFill>
        <p:spPr bwMode="auto">
          <a:xfrm>
            <a:off x="7600950" y="4392639"/>
            <a:ext cx="1995804" cy="2465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401157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38</Words>
  <Application>Microsoft Office PowerPoint</Application>
  <PresentationFormat>Произвольный</PresentationFormat>
  <Paragraphs>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DELL</dc:creator>
  <cp:lastModifiedBy>Школа 115</cp:lastModifiedBy>
  <cp:revision>6</cp:revision>
  <dcterms:created xsi:type="dcterms:W3CDTF">2020-10-13T12:13:51Z</dcterms:created>
  <dcterms:modified xsi:type="dcterms:W3CDTF">2020-10-16T09:17:57Z</dcterms:modified>
</cp:coreProperties>
</file>