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8" r:id="rId4"/>
    <p:sldId id="269" r:id="rId5"/>
    <p:sldId id="259" r:id="rId6"/>
    <p:sldId id="270" r:id="rId7"/>
    <p:sldId id="261" r:id="rId8"/>
    <p:sldId id="272" r:id="rId9"/>
    <p:sldId id="263" r:id="rId10"/>
    <p:sldId id="265" r:id="rId11"/>
    <p:sldId id="266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736"/>
            <a:ext cx="86439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Співпраця соціального педагога і </a:t>
            </a:r>
          </a:p>
          <a:p>
            <a:pPr algn="ctr"/>
            <a:endParaRPr lang="uk-UA" sz="3200" b="1" i="1" dirty="0" smtClean="0">
              <a:ln w="12700">
                <a:solidFill>
                  <a:schemeClr val="tx2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практичного психолога у допомозі дітям</a:t>
            </a:r>
          </a:p>
          <a:p>
            <a:pPr algn="ctr"/>
            <a:endParaRPr lang="uk-UA" sz="3200" b="1" i="1" dirty="0" smtClean="0">
              <a:ln w="12700">
                <a:solidFill>
                  <a:schemeClr val="tx2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“групи</a:t>
            </a:r>
            <a:r>
              <a:rPr lang="uk-UA" sz="36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ризику”</a:t>
            </a:r>
            <a:endParaRPr lang="ru-RU" sz="3600" b="1" i="1" dirty="0">
              <a:ln w="12700">
                <a:solidFill>
                  <a:schemeClr val="tx2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 rtlCol="0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Робота з батьками</a:t>
            </a:r>
            <a:endParaRPr lang="uk-UA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8674" name="Picture 3" descr="C:\Users\1\Desktop\DSCN2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6124"/>
            <a:ext cx="4357718" cy="326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8675" name="Picture 4" descr="C:\Users\1\Desktop\DSCN2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N:\Фото_педради\DSCN2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857628"/>
            <a:ext cx="3714775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285720" y="500042"/>
            <a:ext cx="398775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Просвітницька  робота</a:t>
            </a:r>
          </a:p>
          <a:p>
            <a:pPr defTabSz="914400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з педагогічним</a:t>
            </a:r>
          </a:p>
          <a:p>
            <a:pPr defTabSz="914400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колективом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785794"/>
            <a:ext cx="3786182" cy="2839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4857784"/>
          </a:xfrm>
        </p:spPr>
        <p:txBody>
          <a:bodyPr>
            <a:noAutofit/>
          </a:bodyPr>
          <a:lstStyle/>
          <a:p>
            <a:r>
              <a:rPr lang="uk-UA" sz="11500" b="1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</a:t>
            </a:r>
            <a:br>
              <a:rPr lang="uk-UA" sz="11500" b="1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1500" b="1" dirty="0" smtClean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ru-RU" sz="11500" dirty="0">
              <a:ln w="12700">
                <a:solidFill>
                  <a:srgbClr val="00B05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8" descr="DSCN79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143404" cy="3107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4" name="Picture 23" descr="P1010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2"/>
            <a:ext cx="4071965" cy="2764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5" name="Picture 24" descr="DSCN79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3464" y="3714752"/>
            <a:ext cx="4000342" cy="2784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29190" y="428604"/>
            <a:ext cx="3786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Індивідуальні бесіди,  психологічні тести та індивідуальна діагностика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4"/>
          <p:cNvSpPr>
            <a:spLocks noChangeArrowheads="1"/>
          </p:cNvSpPr>
          <p:nvPr/>
        </p:nvSpPr>
        <p:spPr bwMode="auto">
          <a:xfrm>
            <a:off x="3995738" y="1196975"/>
            <a:ext cx="455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  <a:buClr>
                <a:srgbClr val="F79646"/>
              </a:buClr>
              <a:buFont typeface="Arial" charset="0"/>
              <a:buChar char="•"/>
            </a:pPr>
            <a:endParaRPr lang="ru-RU" sz="1800" b="1"/>
          </a:p>
        </p:txBody>
      </p:sp>
      <p:sp>
        <p:nvSpPr>
          <p:cNvPr id="21506" name="Rectangle 15"/>
          <p:cNvSpPr>
            <a:spLocks noChangeArrowheads="1"/>
          </p:cNvSpPr>
          <p:nvPr/>
        </p:nvSpPr>
        <p:spPr bwMode="auto">
          <a:xfrm>
            <a:off x="1763713" y="476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  <a:buClr>
                <a:srgbClr val="F79646"/>
              </a:buClr>
              <a:buFont typeface="Arial" charset="0"/>
              <a:buNone/>
            </a:pPr>
            <a:endParaRPr lang="ru-RU" sz="1800" b="1"/>
          </a:p>
        </p:txBody>
      </p:sp>
      <p:sp>
        <p:nvSpPr>
          <p:cNvPr id="21507" name="Rectangle 16"/>
          <p:cNvSpPr>
            <a:spLocks noChangeArrowheads="1"/>
          </p:cNvSpPr>
          <p:nvPr/>
        </p:nvSpPr>
        <p:spPr bwMode="auto">
          <a:xfrm>
            <a:off x="3286116" y="571480"/>
            <a:ext cx="5544979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F79646"/>
              </a:buClr>
            </a:pPr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Корекційно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– розвивальна</a:t>
            </a:r>
          </a:p>
          <a:p>
            <a:pPr algn="ctr" defTabSz="914400">
              <a:spcBef>
                <a:spcPct val="20000"/>
              </a:spcBef>
              <a:buClr>
                <a:srgbClr val="F79646"/>
              </a:buClr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робота</a:t>
            </a:r>
            <a:endParaRPr lang="uk-UA" sz="3600" b="1" i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17" descr="DSCN79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285992"/>
            <a:ext cx="3876685" cy="2907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9" name="Picture 18" descr="DSCN79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3170237" cy="237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0" name="Picture 19" descr="DSCN79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85827"/>
            <a:ext cx="3428992" cy="2572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1000100" y="0"/>
            <a:ext cx="71438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F79646"/>
              </a:buClr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Круглий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стіл 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“Толерантність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особистості. </a:t>
            </a:r>
          </a:p>
          <a:p>
            <a:pPr algn="ctr" defTabSz="914400">
              <a:spcBef>
                <a:spcPct val="20000"/>
              </a:spcBef>
              <a:buClr>
                <a:srgbClr val="F79646"/>
              </a:buClr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Правопорушення та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відповідальність”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6" descr="DSCN88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908050"/>
            <a:ext cx="4533900" cy="34004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3555" name="Picture 7" descr="DSCN88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365625"/>
            <a:ext cx="3170238" cy="2378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DSCN88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365625"/>
            <a:ext cx="3170238" cy="2378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ChangeArrowheads="1"/>
          </p:cNvSpPr>
          <p:nvPr/>
        </p:nvSpPr>
        <p:spPr bwMode="auto">
          <a:xfrm>
            <a:off x="-466570" y="285728"/>
            <a:ext cx="6742680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F79646"/>
              </a:buClr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Круглий стіл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“Внутрішній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4400">
              <a:spcBef>
                <a:spcPct val="20000"/>
              </a:spcBef>
              <a:buClr>
                <a:srgbClr val="F79646"/>
              </a:buClr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невирішений </a:t>
            </a:r>
          </a:p>
          <a:p>
            <a:pPr algn="ctr" defTabSz="914400">
              <a:spcBef>
                <a:spcPct val="20000"/>
              </a:spcBef>
              <a:buClr>
                <a:srgbClr val="F79646"/>
              </a:buClr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конфлікт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особистості”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5" descr="DSCN79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071678"/>
            <a:ext cx="4533900" cy="34004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532" name="Picture 7" descr="DSCN8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762" y="857232"/>
            <a:ext cx="3170238" cy="2378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530" name="Picture 4" descr="DSCN8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79925"/>
            <a:ext cx="3170237" cy="2378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 rtlCol="0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uk-UA" sz="3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Тренінг </a:t>
            </a:r>
            <a:r>
              <a:rPr lang="uk-UA" sz="36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“Шляхи</a:t>
            </a:r>
            <a:r>
              <a:rPr lang="uk-UA" sz="3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розв’язання </a:t>
            </a:r>
            <a:r>
              <a:rPr lang="uk-UA" sz="36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конфлікту”</a:t>
            </a:r>
            <a:endParaRPr lang="uk-UA" sz="3600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:\Фото_Школа проти СНІДу\P911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00562" y="2643182"/>
            <a:ext cx="4381530" cy="328614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/>
          </a:extLst>
        </p:spPr>
      </p:pic>
      <p:pic>
        <p:nvPicPr>
          <p:cNvPr id="2052" name="Picture 4" descr="H:\Фото_Школа проти СНІДу\P911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20" y="1357298"/>
            <a:ext cx="4144685" cy="310851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:\Фото_Школа проти СНІДу\P911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2910" y="3929066"/>
            <a:ext cx="3214710" cy="2411033"/>
          </a:xfrm>
          <a:prstGeom prst="round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16387" name="Picture 3" descr="N:\Фото_Школа проти СНІДу\P911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28992" y="1785926"/>
            <a:ext cx="2880000" cy="2160000"/>
          </a:xfrm>
          <a:prstGeom prst="round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6" name="Рисунок 5" descr="IMG_373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3316605" cy="2493645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Рисунок 6" descr="IMG_373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571876"/>
            <a:ext cx="3071802" cy="2214578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3929058" y="500042"/>
            <a:ext cx="42488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Тренінгові заняття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357158" y="642918"/>
            <a:ext cx="37256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uk-UA" sz="2400" dirty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Виступ </a:t>
            </a:r>
          </a:p>
          <a:p>
            <a:pPr algn="ctr" defTabSz="914400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на класній годині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5" descr="P101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960" y="214290"/>
            <a:ext cx="4422040" cy="30718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P1010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143372" cy="294117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P10100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00438"/>
            <a:ext cx="4357686" cy="28706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1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buClr>
                <a:srgbClr val="F79646"/>
              </a:buClr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Конкурс малюнків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“Насилля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. Шляхи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подолання”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6" descr="P1010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00438"/>
            <a:ext cx="5019053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8" descr="P1010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3600450" cy="23796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H:\Фото_Школа проти СНІДу\P911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0628" y="857232"/>
            <a:ext cx="3586011" cy="2385897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78</Words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Тренінг “Шляхи розв’язання конфлікту”</vt:lpstr>
      <vt:lpstr>Слайд 7</vt:lpstr>
      <vt:lpstr>Слайд 8</vt:lpstr>
      <vt:lpstr>Слайд 9</vt:lpstr>
      <vt:lpstr>Робота з батьками</vt:lpstr>
      <vt:lpstr>Слайд 11</vt:lpstr>
      <vt:lpstr>Дякую 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inna</cp:lastModifiedBy>
  <cp:revision>30</cp:revision>
  <dcterms:modified xsi:type="dcterms:W3CDTF">2014-11-13T07:52:55Z</dcterms:modified>
</cp:coreProperties>
</file>